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77" r:id="rId6"/>
    <p:sldId id="278" r:id="rId7"/>
    <p:sldId id="279" r:id="rId8"/>
    <p:sldId id="280" r:id="rId9"/>
    <p:sldId id="281" r:id="rId10"/>
    <p:sldId id="282" r:id="rId11"/>
    <p:sldId id="259" r:id="rId12"/>
    <p:sldId id="263" r:id="rId13"/>
    <p:sldId id="260" r:id="rId14"/>
    <p:sldId id="261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5" r:id="rId26"/>
    <p:sldId id="276" r:id="rId2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60963B-ED62-463C-9E4E-4334499F4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829C3BE-D3A0-479C-A6BF-53E88B8922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8548531-FBA5-4264-8729-0F19572B5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D6BB3-07CF-4E28-953D-F07326C85793}" type="datetimeFigureOut">
              <a:rPr lang="es-CO" smtClean="0"/>
              <a:t>29/08/2021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B3FC3B-2B58-4FA0-AD45-021B7110C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659A1D-E24A-4F56-836F-6FF015632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6236-7E65-4275-8D67-3A27A4421B8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47823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09FD4E-98A5-425F-8EE9-2922EFE21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28BD746-E894-483A-AA7F-3F87961C1C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C1A3554-534C-4F26-8404-773D589B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D6BB3-07CF-4E28-953D-F07326C85793}" type="datetimeFigureOut">
              <a:rPr lang="es-CO" smtClean="0"/>
              <a:t>29/08/2021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418BDB-3F0F-417F-8D9F-B7BF0D81B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4355583-24B0-4ACC-BDF0-B19DC5261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6236-7E65-4275-8D67-3A27A4421B8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08566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EA3FF80-E2CD-4826-BFBF-485D6595A9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57C4835-D286-40D6-ACFA-5A8E84E75F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0037ECA-2AA9-4227-9017-607C9396B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D6BB3-07CF-4E28-953D-F07326C85793}" type="datetimeFigureOut">
              <a:rPr lang="es-CO" smtClean="0"/>
              <a:t>29/08/2021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66A9119-E00B-490B-AC67-E063AD7AA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87DC58-ACE0-4A08-B7E8-969A26757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6236-7E65-4275-8D67-3A27A4421B8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33956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648CC0-523D-4539-9AC4-D6A84B7DF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0E00B9-A12C-4BEA-AA9F-F301E045C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598D5A-2E8E-4F5E-AF8B-AEB2856EA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D6BB3-07CF-4E28-953D-F07326C85793}" type="datetimeFigureOut">
              <a:rPr lang="es-CO" smtClean="0"/>
              <a:t>29/08/2021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1439029-61C3-4750-B596-B6C14883B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72CF13A-DAFB-4057-8E6B-0384FFEE5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6236-7E65-4275-8D67-3A27A4421B8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3391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321382-9290-4FDC-A6A4-1140526DB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4C44E69-F7A8-42A3-BE6F-F7AB9F4CD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7ECD75-F0E3-4072-8715-B35E90B63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D6BB3-07CF-4E28-953D-F07326C85793}" type="datetimeFigureOut">
              <a:rPr lang="es-CO" smtClean="0"/>
              <a:t>29/08/2021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07AA36-8829-4558-87E0-AA132F883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A6CDDF-6A66-4497-B9E3-B4855B1AA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6236-7E65-4275-8D67-3A27A4421B8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37126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CB3D47-D40F-4B55-AAA0-B97E7B9D8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FCF6FF-CCE3-4447-B046-30A0EEA50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90F17F1-6699-46D5-BA47-D83A94B7CD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9A7683C-E239-4A74-ACC2-B7D821360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D6BB3-07CF-4E28-953D-F07326C85793}" type="datetimeFigureOut">
              <a:rPr lang="es-CO" smtClean="0"/>
              <a:t>29/08/2021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671899B-806B-4D79-874D-5E807665E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3A566CC-2FBF-4D91-998C-2CAF70432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6236-7E65-4275-8D67-3A27A4421B8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65695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A6C3A4-B98B-496C-B1DB-72BB5F37D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94905F5-6D20-432B-8768-F000B5FFC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D7C8CB8-B1D5-4F41-BE7D-D63BD7F5E3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7256DAF-5F72-4DDA-9521-AB7287A1C0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5262D39-0577-4249-8D5C-B99191AFC1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635D7B3-BE2A-4AEB-A691-F4DE0417D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D6BB3-07CF-4E28-953D-F07326C85793}" type="datetimeFigureOut">
              <a:rPr lang="es-CO" smtClean="0"/>
              <a:t>29/08/2021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E185D95-4EA6-449F-9925-01C36873D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63D6A50-EAA2-48CC-8269-9BE0DDD4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6236-7E65-4275-8D67-3A27A4421B8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73802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4617E2-F441-4FA8-A61E-9F7667AF5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05182B9-4241-4BD6-AFBE-B98F10798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D6BB3-07CF-4E28-953D-F07326C85793}" type="datetimeFigureOut">
              <a:rPr lang="es-CO" smtClean="0"/>
              <a:t>29/08/2021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5CF700B-BC7F-434C-ADDE-5343FEFAB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469711C-CF3A-476B-9E4A-E47F71021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6236-7E65-4275-8D67-3A27A4421B8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4039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FC092A5-E538-47E4-A93D-A0B65502D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D6BB3-07CF-4E28-953D-F07326C85793}" type="datetimeFigureOut">
              <a:rPr lang="es-CO" smtClean="0"/>
              <a:t>29/08/2021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28BF2C8-50B1-4921-B315-2EA945F02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60627F0-CD7C-4356-9778-38A7A832C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6236-7E65-4275-8D67-3A27A4421B8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1990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0BF144-AC32-40E6-9602-A4CBC76C6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D2A8B3-7C65-4778-ACEA-0C411CA42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BAE6658-2944-4A57-9342-033A1FB5B4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268BE5-B944-47F9-8523-978A9631C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D6BB3-07CF-4E28-953D-F07326C85793}" type="datetimeFigureOut">
              <a:rPr lang="es-CO" smtClean="0"/>
              <a:t>29/08/2021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9BFC484-BE6B-4731-A1F6-36FC9E11B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B61E1E2-15D7-43BA-ACD3-DD739EC9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6236-7E65-4275-8D67-3A27A4421B8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1187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52BE47-CA0F-46B0-BCB6-BE8B2A05A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0542D7E-B3C8-453D-A0D4-992B96A98A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62B3193-1111-43CD-9AD8-12FCE0C76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A8C957B-3527-4715-A1DA-E737782A4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D6BB3-07CF-4E28-953D-F07326C85793}" type="datetimeFigureOut">
              <a:rPr lang="es-CO" smtClean="0"/>
              <a:t>29/08/2021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B4D46A1-1ADB-47D5-824A-C01976C86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4139CC8-9B0B-48E0-B7C5-493849502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6236-7E65-4275-8D67-3A27A4421B8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43092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EB88947-3923-4A4D-8082-3F91C7718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E26CABC-9BBC-4524-B405-C616E2C3C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954203-4A46-4445-90A3-EB214530DD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D6BB3-07CF-4E28-953D-F07326C85793}" type="datetimeFigureOut">
              <a:rPr lang="es-CO" smtClean="0"/>
              <a:t>29/08/2021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EC9FEA1-3F96-4222-8214-6544C1D17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0EBD50-27F7-4D61-8BB2-8C3317BD5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16236-7E65-4275-8D67-3A27A4421B8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42707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24F78E-A08A-421B-A69A-16C0C23B21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endParaRPr lang="es-CO" sz="7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63F7FC-C38A-4235-9561-2357B5108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14052"/>
            <a:ext cx="9144000" cy="651910"/>
          </a:xfrm>
        </p:spPr>
        <p:txBody>
          <a:bodyPr anchor="ctr">
            <a:normAutofit/>
          </a:bodyPr>
          <a:lstStyle/>
          <a:p>
            <a:endParaRPr lang="es-CO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D2A27D9D-E2E4-4917-AAC9-523D229B48D5}"/>
              </a:ext>
            </a:extLst>
          </p:cNvPr>
          <p:cNvPicPr/>
          <p:nvPr/>
        </p:nvPicPr>
        <p:blipFill rotWithShape="1">
          <a:blip r:embed="rId2"/>
          <a:srcRect l="21555" t="14490" r="19212" b="19400"/>
          <a:stretch/>
        </p:blipFill>
        <p:spPr bwMode="auto">
          <a:xfrm>
            <a:off x="596463" y="644501"/>
            <a:ext cx="10999072" cy="57102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81221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24F78E-A08A-421B-A69A-16C0C23B21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endParaRPr lang="es-CO" sz="7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63F7FC-C38A-4235-9561-2357B5108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14052"/>
            <a:ext cx="9144000" cy="651910"/>
          </a:xfrm>
        </p:spPr>
        <p:txBody>
          <a:bodyPr anchor="ctr">
            <a:normAutofit/>
          </a:bodyPr>
          <a:lstStyle/>
          <a:p>
            <a:endParaRPr lang="es-CO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BBCB62F-DAAC-4037-88CF-286007A331C7}"/>
              </a:ext>
            </a:extLst>
          </p:cNvPr>
          <p:cNvPicPr/>
          <p:nvPr/>
        </p:nvPicPr>
        <p:blipFill rotWithShape="1">
          <a:blip r:embed="rId2"/>
          <a:srcRect l="23931" t="13887" r="21928" b="11550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87869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24F78E-A08A-421B-A69A-16C0C23B21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endParaRPr lang="es-CO" sz="7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63F7FC-C38A-4235-9561-2357B5108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14052"/>
            <a:ext cx="9144000" cy="651910"/>
          </a:xfrm>
        </p:spPr>
        <p:txBody>
          <a:bodyPr anchor="ctr">
            <a:normAutofit/>
          </a:bodyPr>
          <a:lstStyle/>
          <a:p>
            <a:endParaRPr lang="es-CO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DA3FC9DD-3A10-4FE3-8969-E3536FA9A67A}"/>
              </a:ext>
            </a:extLst>
          </p:cNvPr>
          <p:cNvPicPr/>
          <p:nvPr/>
        </p:nvPicPr>
        <p:blipFill rotWithShape="1">
          <a:blip r:embed="rId2"/>
          <a:srcRect l="24609" t="12980" r="17516" b="16986"/>
          <a:stretch/>
        </p:blipFill>
        <p:spPr bwMode="auto">
          <a:xfrm>
            <a:off x="596463" y="551961"/>
            <a:ext cx="10999072" cy="57540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16357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24F78E-A08A-421B-A69A-16C0C23B21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endParaRPr lang="es-CO" sz="7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63F7FC-C38A-4235-9561-2357B5108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14052"/>
            <a:ext cx="9144000" cy="651910"/>
          </a:xfrm>
        </p:spPr>
        <p:txBody>
          <a:bodyPr anchor="ctr">
            <a:normAutofit/>
          </a:bodyPr>
          <a:lstStyle/>
          <a:p>
            <a:endParaRPr lang="es-CO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19EF5A36-64DA-476B-B9CF-1F01F4E864D1}"/>
              </a:ext>
            </a:extLst>
          </p:cNvPr>
          <p:cNvPicPr/>
          <p:nvPr/>
        </p:nvPicPr>
        <p:blipFill rotWithShape="1">
          <a:blip r:embed="rId2"/>
          <a:srcRect l="24270" t="14490" r="17515" b="22117"/>
          <a:stretch/>
        </p:blipFill>
        <p:spPr bwMode="auto">
          <a:xfrm>
            <a:off x="596463" y="574014"/>
            <a:ext cx="10999072" cy="57320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02506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24F78E-A08A-421B-A69A-16C0C23B21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endParaRPr lang="es-CO" sz="7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63F7FC-C38A-4235-9561-2357B5108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14052"/>
            <a:ext cx="9144000" cy="651910"/>
          </a:xfrm>
        </p:spPr>
        <p:txBody>
          <a:bodyPr anchor="ctr">
            <a:normAutofit/>
          </a:bodyPr>
          <a:lstStyle/>
          <a:p>
            <a:endParaRPr lang="es-CO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D5B0F26B-A79B-4F3A-A274-0EC5F6096EAC}"/>
              </a:ext>
            </a:extLst>
          </p:cNvPr>
          <p:cNvPicPr/>
          <p:nvPr/>
        </p:nvPicPr>
        <p:blipFill rotWithShape="1">
          <a:blip r:embed="rId2"/>
          <a:srcRect l="23592" t="13585" r="22097" b="14873"/>
          <a:stretch/>
        </p:blipFill>
        <p:spPr bwMode="auto">
          <a:xfrm>
            <a:off x="596463" y="603811"/>
            <a:ext cx="10999072" cy="57022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71298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24F78E-A08A-421B-A69A-16C0C23B21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endParaRPr lang="es-CO" sz="7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63F7FC-C38A-4235-9561-2357B5108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14052"/>
            <a:ext cx="9144000" cy="651910"/>
          </a:xfrm>
        </p:spPr>
        <p:txBody>
          <a:bodyPr anchor="ctr">
            <a:normAutofit/>
          </a:bodyPr>
          <a:lstStyle/>
          <a:p>
            <a:endParaRPr lang="es-CO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067B190A-D329-4827-BA0D-24014D50816F}"/>
              </a:ext>
            </a:extLst>
          </p:cNvPr>
          <p:cNvPicPr/>
          <p:nvPr/>
        </p:nvPicPr>
        <p:blipFill rotWithShape="1">
          <a:blip r:embed="rId2"/>
          <a:srcRect l="24609" t="12376" r="19552" b="14571"/>
          <a:stretch/>
        </p:blipFill>
        <p:spPr bwMode="auto">
          <a:xfrm>
            <a:off x="596463" y="556185"/>
            <a:ext cx="10999072" cy="57498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78406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24F78E-A08A-421B-A69A-16C0C23B21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endParaRPr lang="es-CO" sz="7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63F7FC-C38A-4235-9561-2357B5108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14052"/>
            <a:ext cx="9144000" cy="651910"/>
          </a:xfrm>
        </p:spPr>
        <p:txBody>
          <a:bodyPr anchor="ctr">
            <a:normAutofit/>
          </a:bodyPr>
          <a:lstStyle/>
          <a:p>
            <a:endParaRPr lang="es-CO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5C17896E-B7D4-4837-ABBF-707755A24504}"/>
              </a:ext>
            </a:extLst>
          </p:cNvPr>
          <p:cNvPicPr/>
          <p:nvPr/>
        </p:nvPicPr>
        <p:blipFill rotWithShape="1">
          <a:blip r:embed="rId2"/>
          <a:srcRect l="23761" t="12075" r="22437" b="13362"/>
          <a:stretch/>
        </p:blipFill>
        <p:spPr bwMode="auto">
          <a:xfrm>
            <a:off x="596463" y="511151"/>
            <a:ext cx="10999072" cy="57948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8560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24F78E-A08A-421B-A69A-16C0C23B21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endParaRPr lang="es-CO" sz="7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63F7FC-C38A-4235-9561-2357B5108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14052"/>
            <a:ext cx="9144000" cy="651910"/>
          </a:xfrm>
        </p:spPr>
        <p:txBody>
          <a:bodyPr anchor="ctr">
            <a:normAutofit/>
          </a:bodyPr>
          <a:lstStyle/>
          <a:p>
            <a:endParaRPr lang="es-CO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18F2042B-EF16-49D5-AD36-61E3F35B22E1}"/>
              </a:ext>
            </a:extLst>
          </p:cNvPr>
          <p:cNvPicPr/>
          <p:nvPr/>
        </p:nvPicPr>
        <p:blipFill rotWithShape="1">
          <a:blip r:embed="rId2"/>
          <a:srcRect l="26137" t="12076" r="19552" b="13966"/>
          <a:stretch/>
        </p:blipFill>
        <p:spPr bwMode="auto">
          <a:xfrm>
            <a:off x="596462" y="615001"/>
            <a:ext cx="10999071" cy="56910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71093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24F78E-A08A-421B-A69A-16C0C23B21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endParaRPr lang="es-CO" sz="7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63F7FC-C38A-4235-9561-2357B5108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14052"/>
            <a:ext cx="9144000" cy="651910"/>
          </a:xfrm>
        </p:spPr>
        <p:txBody>
          <a:bodyPr anchor="ctr">
            <a:normAutofit/>
          </a:bodyPr>
          <a:lstStyle/>
          <a:p>
            <a:endParaRPr lang="es-CO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C423BD86-419E-4FB8-9F18-0B5BBC044845}"/>
              </a:ext>
            </a:extLst>
          </p:cNvPr>
          <p:cNvPicPr/>
          <p:nvPr/>
        </p:nvPicPr>
        <p:blipFill rotWithShape="1">
          <a:blip r:embed="rId2"/>
          <a:srcRect l="23423" t="13585" r="21079" b="13363"/>
          <a:stretch/>
        </p:blipFill>
        <p:spPr bwMode="auto">
          <a:xfrm>
            <a:off x="596463" y="556186"/>
            <a:ext cx="10999072" cy="57498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51180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24F78E-A08A-421B-A69A-16C0C23B21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endParaRPr lang="es-CO" sz="7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63F7FC-C38A-4235-9561-2357B5108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14052"/>
            <a:ext cx="9144000" cy="651910"/>
          </a:xfrm>
        </p:spPr>
        <p:txBody>
          <a:bodyPr anchor="ctr">
            <a:normAutofit/>
          </a:bodyPr>
          <a:lstStyle/>
          <a:p>
            <a:endParaRPr lang="es-CO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5E3B49A6-A2ED-48D0-9F2E-1A80BD6C2642}"/>
              </a:ext>
            </a:extLst>
          </p:cNvPr>
          <p:cNvPicPr/>
          <p:nvPr/>
        </p:nvPicPr>
        <p:blipFill rotWithShape="1">
          <a:blip r:embed="rId2"/>
          <a:srcRect l="23082" t="14792" r="21589" b="14570"/>
          <a:stretch/>
        </p:blipFill>
        <p:spPr bwMode="auto">
          <a:xfrm>
            <a:off x="596463" y="551961"/>
            <a:ext cx="10999072" cy="57540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94837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24F78E-A08A-421B-A69A-16C0C23B21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endParaRPr lang="es-CO" sz="7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63F7FC-C38A-4235-9561-2357B5108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14052"/>
            <a:ext cx="9144000" cy="651910"/>
          </a:xfrm>
        </p:spPr>
        <p:txBody>
          <a:bodyPr anchor="ctr">
            <a:normAutofit/>
          </a:bodyPr>
          <a:lstStyle/>
          <a:p>
            <a:endParaRPr lang="es-CO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7A344E72-AD26-4020-A383-1AD80C187200}"/>
              </a:ext>
            </a:extLst>
          </p:cNvPr>
          <p:cNvPicPr/>
          <p:nvPr/>
        </p:nvPicPr>
        <p:blipFill rotWithShape="1">
          <a:blip r:embed="rId2"/>
          <a:srcRect l="23422" t="13886" r="19382" b="15476"/>
          <a:stretch/>
        </p:blipFill>
        <p:spPr bwMode="auto">
          <a:xfrm>
            <a:off x="596463" y="626099"/>
            <a:ext cx="10999072" cy="56799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1077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24F78E-A08A-421B-A69A-16C0C23B21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endParaRPr lang="es-CO" sz="7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63F7FC-C38A-4235-9561-2357B5108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14052"/>
            <a:ext cx="9144000" cy="651910"/>
          </a:xfrm>
        </p:spPr>
        <p:txBody>
          <a:bodyPr anchor="ctr">
            <a:normAutofit/>
          </a:bodyPr>
          <a:lstStyle/>
          <a:p>
            <a:endParaRPr lang="es-CO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23264E4C-C3D4-4FB4-8B9C-7B157C1FD918}"/>
              </a:ext>
            </a:extLst>
          </p:cNvPr>
          <p:cNvPicPr/>
          <p:nvPr/>
        </p:nvPicPr>
        <p:blipFill rotWithShape="1">
          <a:blip r:embed="rId2"/>
          <a:srcRect l="24270" t="15395" r="17346" b="15174"/>
          <a:stretch/>
        </p:blipFill>
        <p:spPr bwMode="auto">
          <a:xfrm>
            <a:off x="596463" y="592113"/>
            <a:ext cx="10999072" cy="57625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35494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24F78E-A08A-421B-A69A-16C0C23B21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endParaRPr lang="es-CO" sz="7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63F7FC-C38A-4235-9561-2357B5108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14052"/>
            <a:ext cx="9144000" cy="651910"/>
          </a:xfrm>
        </p:spPr>
        <p:txBody>
          <a:bodyPr anchor="ctr">
            <a:normAutofit/>
          </a:bodyPr>
          <a:lstStyle/>
          <a:p>
            <a:endParaRPr lang="es-CO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A0DEAF3B-0675-4E72-BB2D-AEC4834ED1D7}"/>
              </a:ext>
            </a:extLst>
          </p:cNvPr>
          <p:cNvPicPr/>
          <p:nvPr/>
        </p:nvPicPr>
        <p:blipFill rotWithShape="1">
          <a:blip r:embed="rId2"/>
          <a:srcRect l="23931" t="12075" r="20910" b="29663"/>
          <a:stretch/>
        </p:blipFill>
        <p:spPr bwMode="auto">
          <a:xfrm>
            <a:off x="596463" y="551962"/>
            <a:ext cx="10999072" cy="57540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52810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24F78E-A08A-421B-A69A-16C0C23B21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endParaRPr lang="es-CO" sz="7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63F7FC-C38A-4235-9561-2357B5108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14052"/>
            <a:ext cx="9144000" cy="651910"/>
          </a:xfrm>
        </p:spPr>
        <p:txBody>
          <a:bodyPr anchor="ctr">
            <a:normAutofit/>
          </a:bodyPr>
          <a:lstStyle/>
          <a:p>
            <a:endParaRPr lang="es-CO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C01A86B8-AC8A-4D1A-9797-27B60437C3DC}"/>
              </a:ext>
            </a:extLst>
          </p:cNvPr>
          <p:cNvPicPr/>
          <p:nvPr/>
        </p:nvPicPr>
        <p:blipFill rotWithShape="1">
          <a:blip r:embed="rId2"/>
          <a:srcRect l="23761" t="12980" r="20231" b="18797"/>
          <a:stretch/>
        </p:blipFill>
        <p:spPr bwMode="auto">
          <a:xfrm>
            <a:off x="596462" y="551962"/>
            <a:ext cx="10999071" cy="57540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8165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24F78E-A08A-421B-A69A-16C0C23B21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endParaRPr lang="es-CO" sz="7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63F7FC-C38A-4235-9561-2357B5108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14052"/>
            <a:ext cx="9144000" cy="651910"/>
          </a:xfrm>
        </p:spPr>
        <p:txBody>
          <a:bodyPr anchor="ctr">
            <a:normAutofit/>
          </a:bodyPr>
          <a:lstStyle/>
          <a:p>
            <a:endParaRPr lang="es-CO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47483270-D881-4B31-8C54-E426D23F7819}"/>
              </a:ext>
            </a:extLst>
          </p:cNvPr>
          <p:cNvPicPr/>
          <p:nvPr/>
        </p:nvPicPr>
        <p:blipFill rotWithShape="1">
          <a:blip r:embed="rId2"/>
          <a:srcRect l="22912" t="13585" r="20231" b="10948"/>
          <a:stretch/>
        </p:blipFill>
        <p:spPr bwMode="auto">
          <a:xfrm>
            <a:off x="596463" y="551962"/>
            <a:ext cx="10999072" cy="57540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61898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24F78E-A08A-421B-A69A-16C0C23B21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endParaRPr lang="es-CO" sz="7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63F7FC-C38A-4235-9561-2357B5108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14052"/>
            <a:ext cx="9144000" cy="651910"/>
          </a:xfrm>
        </p:spPr>
        <p:txBody>
          <a:bodyPr anchor="ctr">
            <a:normAutofit/>
          </a:bodyPr>
          <a:lstStyle/>
          <a:p>
            <a:endParaRPr lang="es-CO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18298457-3E12-43CB-96A2-7776B663322A}"/>
              </a:ext>
            </a:extLst>
          </p:cNvPr>
          <p:cNvPicPr/>
          <p:nvPr/>
        </p:nvPicPr>
        <p:blipFill rotWithShape="1">
          <a:blip r:embed="rId2"/>
          <a:srcRect l="24101" t="13584" r="17345" b="13967"/>
          <a:stretch/>
        </p:blipFill>
        <p:spPr bwMode="auto">
          <a:xfrm>
            <a:off x="596463" y="575235"/>
            <a:ext cx="10999072" cy="57308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39317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24F78E-A08A-421B-A69A-16C0C23B21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endParaRPr lang="es-CO" sz="7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63F7FC-C38A-4235-9561-2357B5108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14052"/>
            <a:ext cx="9144000" cy="651910"/>
          </a:xfrm>
        </p:spPr>
        <p:txBody>
          <a:bodyPr anchor="ctr">
            <a:normAutofit/>
          </a:bodyPr>
          <a:lstStyle/>
          <a:p>
            <a:endParaRPr lang="es-CO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D91E449D-7C0F-4D60-8652-27694FB33E9E}"/>
              </a:ext>
            </a:extLst>
          </p:cNvPr>
          <p:cNvPicPr/>
          <p:nvPr/>
        </p:nvPicPr>
        <p:blipFill rotWithShape="1">
          <a:blip r:embed="rId2"/>
          <a:srcRect l="24270" t="13585" r="21419" b="19702"/>
          <a:stretch/>
        </p:blipFill>
        <p:spPr bwMode="auto">
          <a:xfrm>
            <a:off x="596463" y="551962"/>
            <a:ext cx="10999072" cy="57540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627237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24F78E-A08A-421B-A69A-16C0C23B21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endParaRPr lang="es-CO" sz="7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63F7FC-C38A-4235-9561-2357B5108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14052"/>
            <a:ext cx="9144000" cy="651910"/>
          </a:xfrm>
        </p:spPr>
        <p:txBody>
          <a:bodyPr anchor="ctr">
            <a:normAutofit/>
          </a:bodyPr>
          <a:lstStyle/>
          <a:p>
            <a:endParaRPr lang="es-CO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FB0F7497-42AC-4A2A-B393-54526D3418FB}"/>
              </a:ext>
            </a:extLst>
          </p:cNvPr>
          <p:cNvPicPr/>
          <p:nvPr/>
        </p:nvPicPr>
        <p:blipFill rotWithShape="1">
          <a:blip r:embed="rId2"/>
          <a:srcRect l="20705" t="28074" r="44841" b="29060"/>
          <a:stretch/>
        </p:blipFill>
        <p:spPr bwMode="auto">
          <a:xfrm>
            <a:off x="596463" y="551961"/>
            <a:ext cx="10999072" cy="57540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01607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24F78E-A08A-421B-A69A-16C0C23B21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endParaRPr lang="es-CO" sz="7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63F7FC-C38A-4235-9561-2357B5108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14052"/>
            <a:ext cx="9144000" cy="651910"/>
          </a:xfrm>
        </p:spPr>
        <p:txBody>
          <a:bodyPr anchor="ctr">
            <a:normAutofit/>
          </a:bodyPr>
          <a:lstStyle/>
          <a:p>
            <a:endParaRPr lang="es-CO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E49506B9-E64A-466B-A581-66D038712E35}"/>
              </a:ext>
            </a:extLst>
          </p:cNvPr>
          <p:cNvPicPr/>
          <p:nvPr/>
        </p:nvPicPr>
        <p:blipFill rotWithShape="1">
          <a:blip r:embed="rId2"/>
          <a:srcRect l="15445" t="25357" r="39240" b="27551"/>
          <a:stretch/>
        </p:blipFill>
        <p:spPr bwMode="auto">
          <a:xfrm>
            <a:off x="596463" y="551962"/>
            <a:ext cx="10999072" cy="57540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83938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24F78E-A08A-421B-A69A-16C0C23B21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endParaRPr lang="es-CO" sz="7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63F7FC-C38A-4235-9561-2357B5108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14052"/>
            <a:ext cx="9144000" cy="651910"/>
          </a:xfrm>
        </p:spPr>
        <p:txBody>
          <a:bodyPr anchor="ctr">
            <a:normAutofit/>
          </a:bodyPr>
          <a:lstStyle/>
          <a:p>
            <a:endParaRPr lang="es-CO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EF28F899-E19C-4BCF-8BD7-04ED6FD9E66D}"/>
              </a:ext>
            </a:extLst>
          </p:cNvPr>
          <p:cNvPicPr/>
          <p:nvPr/>
        </p:nvPicPr>
        <p:blipFill rotWithShape="1">
          <a:blip r:embed="rId2"/>
          <a:srcRect l="22403" t="13585" r="18874" b="17589"/>
          <a:stretch/>
        </p:blipFill>
        <p:spPr bwMode="auto">
          <a:xfrm>
            <a:off x="662724" y="601638"/>
            <a:ext cx="10932812" cy="57043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82076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24F78E-A08A-421B-A69A-16C0C23B21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endParaRPr lang="es-CO" sz="7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63F7FC-C38A-4235-9561-2357B5108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14052"/>
            <a:ext cx="9144000" cy="651910"/>
          </a:xfrm>
        </p:spPr>
        <p:txBody>
          <a:bodyPr anchor="ctr">
            <a:normAutofit/>
          </a:bodyPr>
          <a:lstStyle/>
          <a:p>
            <a:endParaRPr lang="es-CO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DA087A9D-C1A7-4EDE-BB59-C572918F83F2}"/>
              </a:ext>
            </a:extLst>
          </p:cNvPr>
          <p:cNvPicPr/>
          <p:nvPr/>
        </p:nvPicPr>
        <p:blipFill rotWithShape="1">
          <a:blip r:embed="rId2"/>
          <a:srcRect l="24270" t="12679" r="18873" b="16382"/>
          <a:stretch/>
        </p:blipFill>
        <p:spPr bwMode="auto">
          <a:xfrm>
            <a:off x="596463" y="568301"/>
            <a:ext cx="10999072" cy="57864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24053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24F78E-A08A-421B-A69A-16C0C23B21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endParaRPr lang="es-CO" sz="7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63F7FC-C38A-4235-9561-2357B5108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14052"/>
            <a:ext cx="9144000" cy="651910"/>
          </a:xfrm>
        </p:spPr>
        <p:txBody>
          <a:bodyPr anchor="ctr">
            <a:normAutofit/>
          </a:bodyPr>
          <a:lstStyle/>
          <a:p>
            <a:endParaRPr lang="es-CO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6C0D386E-4A82-4838-BD66-E040961212F8}"/>
              </a:ext>
            </a:extLst>
          </p:cNvPr>
          <p:cNvPicPr/>
          <p:nvPr/>
        </p:nvPicPr>
        <p:blipFill rotWithShape="1">
          <a:blip r:embed="rId2"/>
          <a:srcRect l="20537" t="28678" r="44161" b="26041"/>
          <a:stretch/>
        </p:blipFill>
        <p:spPr bwMode="auto">
          <a:xfrm>
            <a:off x="596462" y="578962"/>
            <a:ext cx="11158215" cy="57757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99533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24F78E-A08A-421B-A69A-16C0C23B21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endParaRPr lang="es-CO" sz="7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63F7FC-C38A-4235-9561-2357B5108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14052"/>
            <a:ext cx="9144000" cy="651910"/>
          </a:xfrm>
        </p:spPr>
        <p:txBody>
          <a:bodyPr anchor="ctr">
            <a:normAutofit/>
          </a:bodyPr>
          <a:lstStyle/>
          <a:p>
            <a:endParaRPr lang="es-CO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5A1FAFD1-D238-4AC2-A713-8C90FE535DB6}"/>
              </a:ext>
            </a:extLst>
          </p:cNvPr>
          <p:cNvPicPr/>
          <p:nvPr/>
        </p:nvPicPr>
        <p:blipFill rotWithShape="1">
          <a:blip r:embed="rId2"/>
          <a:srcRect l="20706" t="26565" r="45011" b="35702"/>
          <a:stretch/>
        </p:blipFill>
        <p:spPr bwMode="auto">
          <a:xfrm>
            <a:off x="596463" y="526255"/>
            <a:ext cx="10999072" cy="57797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8924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24F78E-A08A-421B-A69A-16C0C23B21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endParaRPr lang="es-CO" sz="7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63F7FC-C38A-4235-9561-2357B5108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14052"/>
            <a:ext cx="9144000" cy="651910"/>
          </a:xfrm>
        </p:spPr>
        <p:txBody>
          <a:bodyPr anchor="ctr">
            <a:normAutofit/>
          </a:bodyPr>
          <a:lstStyle/>
          <a:p>
            <a:endParaRPr lang="es-CO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D840E3C8-2399-4D00-919B-02F1D9C9B404}"/>
              </a:ext>
            </a:extLst>
          </p:cNvPr>
          <p:cNvPicPr/>
          <p:nvPr/>
        </p:nvPicPr>
        <p:blipFill rotWithShape="1">
          <a:blip r:embed="rId2"/>
          <a:srcRect l="21046" t="27169" r="44331" b="26947"/>
          <a:stretch/>
        </p:blipFill>
        <p:spPr bwMode="auto">
          <a:xfrm>
            <a:off x="596462" y="551961"/>
            <a:ext cx="10999071" cy="57540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93092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24F78E-A08A-421B-A69A-16C0C23B21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endParaRPr lang="es-CO" sz="7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63F7FC-C38A-4235-9561-2357B5108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14052"/>
            <a:ext cx="9144000" cy="651910"/>
          </a:xfrm>
        </p:spPr>
        <p:txBody>
          <a:bodyPr anchor="ctr">
            <a:normAutofit/>
          </a:bodyPr>
          <a:lstStyle/>
          <a:p>
            <a:endParaRPr lang="es-CO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1083D299-87AB-423E-AA90-F67305CD3E3D}"/>
              </a:ext>
            </a:extLst>
          </p:cNvPr>
          <p:cNvPicPr/>
          <p:nvPr/>
        </p:nvPicPr>
        <p:blipFill rotWithShape="1">
          <a:blip r:embed="rId2"/>
          <a:srcRect l="21555" t="27169" r="43992" b="26343"/>
          <a:stretch/>
        </p:blipFill>
        <p:spPr bwMode="auto">
          <a:xfrm>
            <a:off x="596463" y="629157"/>
            <a:ext cx="11105207" cy="56768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39894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24F78E-A08A-421B-A69A-16C0C23B21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endParaRPr lang="es-CO" sz="7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63F7FC-C38A-4235-9561-2357B5108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14052"/>
            <a:ext cx="9144000" cy="651910"/>
          </a:xfrm>
        </p:spPr>
        <p:txBody>
          <a:bodyPr anchor="ctr">
            <a:normAutofit/>
          </a:bodyPr>
          <a:lstStyle/>
          <a:p>
            <a:endParaRPr lang="es-CO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32C11C14-F74E-49D5-B7B1-1DBF877C90DE}"/>
              </a:ext>
            </a:extLst>
          </p:cNvPr>
          <p:cNvPicPr/>
          <p:nvPr/>
        </p:nvPicPr>
        <p:blipFill rotWithShape="1">
          <a:blip r:embed="rId2"/>
          <a:srcRect l="21385" t="25357" r="44501" b="25740"/>
          <a:stretch/>
        </p:blipFill>
        <p:spPr bwMode="auto">
          <a:xfrm>
            <a:off x="596463" y="551961"/>
            <a:ext cx="11105207" cy="57540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4429200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0</Words>
  <Application>Microsoft Office PowerPoint</Application>
  <PresentationFormat>Panorámica</PresentationFormat>
  <Paragraphs>0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CELIO GIL AROS</dc:creator>
  <cp:lastModifiedBy>CELIO GIL AROS</cp:lastModifiedBy>
  <cp:revision>14</cp:revision>
  <dcterms:created xsi:type="dcterms:W3CDTF">2021-07-14T01:45:10Z</dcterms:created>
  <dcterms:modified xsi:type="dcterms:W3CDTF">2021-08-30T04:11:46Z</dcterms:modified>
</cp:coreProperties>
</file>